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04" r:id="rId2"/>
    <p:sldId id="257" r:id="rId3"/>
    <p:sldId id="305" r:id="rId4"/>
    <p:sldId id="307" r:id="rId5"/>
    <p:sldId id="308" r:id="rId6"/>
    <p:sldId id="309" r:id="rId7"/>
    <p:sldId id="347" r:id="rId8"/>
    <p:sldId id="321" r:id="rId9"/>
    <p:sldId id="322" r:id="rId10"/>
    <p:sldId id="325" r:id="rId11"/>
    <p:sldId id="312" r:id="rId12"/>
    <p:sldId id="324" r:id="rId13"/>
    <p:sldId id="310" r:id="rId14"/>
    <p:sldId id="315" r:id="rId15"/>
    <p:sldId id="311" r:id="rId16"/>
    <p:sldId id="323" r:id="rId17"/>
    <p:sldId id="313" r:id="rId18"/>
    <p:sldId id="314" r:id="rId19"/>
    <p:sldId id="316" r:id="rId20"/>
    <p:sldId id="331" r:id="rId21"/>
    <p:sldId id="334" r:id="rId22"/>
    <p:sldId id="337" r:id="rId23"/>
    <p:sldId id="329" r:id="rId24"/>
    <p:sldId id="342" r:id="rId25"/>
    <p:sldId id="317" r:id="rId26"/>
    <p:sldId id="357" r:id="rId27"/>
    <p:sldId id="326" r:id="rId28"/>
    <p:sldId id="343" r:id="rId29"/>
    <p:sldId id="341" r:id="rId30"/>
    <p:sldId id="345" r:id="rId31"/>
    <p:sldId id="358" r:id="rId32"/>
    <p:sldId id="360" r:id="rId33"/>
    <p:sldId id="359" r:id="rId34"/>
    <p:sldId id="361" r:id="rId35"/>
    <p:sldId id="362" r:id="rId36"/>
    <p:sldId id="363" r:id="rId37"/>
    <p:sldId id="346" r:id="rId38"/>
    <p:sldId id="344" r:id="rId39"/>
    <p:sldId id="318" r:id="rId40"/>
    <p:sldId id="336" r:id="rId41"/>
    <p:sldId id="327" r:id="rId42"/>
    <p:sldId id="356" r:id="rId43"/>
    <p:sldId id="330" r:id="rId44"/>
    <p:sldId id="319" r:id="rId45"/>
    <p:sldId id="328" r:id="rId46"/>
    <p:sldId id="354" r:id="rId47"/>
    <p:sldId id="353" r:id="rId48"/>
    <p:sldId id="352" r:id="rId49"/>
    <p:sldId id="350" r:id="rId50"/>
    <p:sldId id="351" r:id="rId51"/>
    <p:sldId id="332" r:id="rId52"/>
    <p:sldId id="333" r:id="rId53"/>
    <p:sldId id="339" r:id="rId54"/>
    <p:sldId id="335" r:id="rId55"/>
    <p:sldId id="340" r:id="rId56"/>
    <p:sldId id="306" r:id="rId57"/>
    <p:sldId id="355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71" autoAdjust="0"/>
  </p:normalViewPr>
  <p:slideViewPr>
    <p:cSldViewPr>
      <p:cViewPr>
        <p:scale>
          <a:sx n="123" d="100"/>
          <a:sy n="123" d="100"/>
        </p:scale>
        <p:origin x="-85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Cardboard 2 Leather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B9ED6-F124-4B5B-BC95-671B1908A19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B50-4FB0-40D6-BD5F-9E59C3024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4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B9ED6-F124-4B5B-BC95-671B1908A19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B50-4FB0-40D6-BD5F-9E59C3024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63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B9ED6-F124-4B5B-BC95-671B1908A19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B50-4FB0-40D6-BD5F-9E59C3024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28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B9ED6-F124-4B5B-BC95-671B1908A19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B50-4FB0-40D6-BD5F-9E59C3024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B9ED6-F124-4B5B-BC95-671B1908A19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B50-4FB0-40D6-BD5F-9E59C3024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55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B9ED6-F124-4B5B-BC95-671B1908A19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B50-4FB0-40D6-BD5F-9E59C3024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7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B9ED6-F124-4B5B-BC95-671B1908A19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B50-4FB0-40D6-BD5F-9E59C3024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3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B9ED6-F124-4B5B-BC95-671B1908A19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B50-4FB0-40D6-BD5F-9E59C3024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8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B9ED6-F124-4B5B-BC95-671B1908A19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B50-4FB0-40D6-BD5F-9E59C3024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9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B9ED6-F124-4B5B-BC95-671B1908A19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B50-4FB0-40D6-BD5F-9E59C3024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6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B9ED6-F124-4B5B-BC95-671B1908A19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70B50-4FB0-40D6-BD5F-9E59C3024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7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Cardboard 2 Leather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B9ED6-F124-4B5B-BC95-671B1908A19E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70B50-4FB0-40D6-BD5F-9E59C3024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3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7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09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Cardboard 2 Leather</a:t>
            </a:r>
            <a:br>
              <a:rPr lang="en-US" dirty="0" smtClean="0"/>
            </a:br>
            <a:r>
              <a:rPr lang="en-US" dirty="0" smtClean="0"/>
              <a:t>Nicaragua Distribution Trip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4517" y="5410200"/>
            <a:ext cx="71628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Oriole Advocates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Bob and Shirley Harden, Mike </a:t>
            </a:r>
            <a:r>
              <a:rPr lang="en-US" b="1" dirty="0" err="1" smtClean="0">
                <a:solidFill>
                  <a:schemeClr val="tx1"/>
                </a:solidFill>
              </a:rPr>
              <a:t>Licea</a:t>
            </a:r>
            <a:r>
              <a:rPr lang="en-US" b="1" dirty="0" smtClean="0">
                <a:solidFill>
                  <a:schemeClr val="tx1"/>
                </a:solidFill>
              </a:rPr>
              <a:t>, Richard Young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24200"/>
            <a:ext cx="259711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1916170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13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33600"/>
            <a:ext cx="6286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0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8" y="1725612"/>
            <a:ext cx="7300119" cy="4866746"/>
          </a:xfrm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05000"/>
            <a:ext cx="6515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mike\Dropbox\Documents\Pictures\2015\6_24_15 Nicaragua C2L Trip\IMG_02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7135019" cy="4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8" y="1913202"/>
            <a:ext cx="7417197" cy="4944798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574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7" y="19812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05000"/>
            <a:ext cx="6880622" cy="4587082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25612"/>
            <a:ext cx="7135019" cy="475668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77" y="1725612"/>
            <a:ext cx="7263210" cy="484214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1" y="2133600"/>
            <a:ext cx="4194174" cy="3687763"/>
          </a:xfrm>
        </p:spPr>
        <p:txBody>
          <a:bodyPr>
            <a:noAutofit/>
          </a:bodyPr>
          <a:lstStyle/>
          <a:p>
            <a:r>
              <a:rPr lang="en-US" b="1" dirty="0" smtClean="0"/>
              <a:t>6,000,000 population</a:t>
            </a:r>
          </a:p>
          <a:p>
            <a:r>
              <a:rPr lang="en-US" b="1" dirty="0" smtClean="0"/>
              <a:t>Per capita $5,069</a:t>
            </a:r>
          </a:p>
          <a:p>
            <a:r>
              <a:rPr lang="en-US" b="1" dirty="0" smtClean="0"/>
              <a:t>Coffee and bovine meats</a:t>
            </a:r>
          </a:p>
          <a:p>
            <a:r>
              <a:rPr lang="en-US" b="1" dirty="0" smtClean="0"/>
              <a:t>50,000 Sq. Miles</a:t>
            </a:r>
          </a:p>
          <a:p>
            <a:endParaRPr lang="en-US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ike\Dropbox\Documents\Oriole Advocates\C2L\2015\Nicaragua presentation items\nicaragu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43200"/>
            <a:ext cx="375285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4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06562"/>
            <a:ext cx="7588647" cy="5059098"/>
          </a:xfrm>
        </p:spPr>
      </p:pic>
    </p:spTree>
    <p:extLst>
      <p:ext uri="{BB962C8B-B14F-4D97-AF65-F5344CB8AC3E}">
        <p14:creationId xmlns:p14="http://schemas.microsoft.com/office/powerpoint/2010/main" val="34451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43" y="1981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4415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5018"/>
            <a:ext cx="7204472" cy="4802982"/>
          </a:xfrm>
        </p:spPr>
      </p:pic>
    </p:spTree>
    <p:extLst>
      <p:ext uri="{BB962C8B-B14F-4D97-AF65-F5344CB8AC3E}">
        <p14:creationId xmlns:p14="http://schemas.microsoft.com/office/powerpoint/2010/main" val="34676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43" y="19050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4451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25612"/>
            <a:ext cx="6638132" cy="4978599"/>
          </a:xfrm>
        </p:spPr>
      </p:pic>
    </p:spTree>
    <p:extLst>
      <p:ext uri="{BB962C8B-B14F-4D97-AF65-F5344CB8AC3E}">
        <p14:creationId xmlns:p14="http://schemas.microsoft.com/office/powerpoint/2010/main" val="53189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8" y="1725612"/>
            <a:ext cx="7258447" cy="4838965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7" y="1905000"/>
            <a:ext cx="7086600" cy="4724400"/>
          </a:xfrm>
        </p:spPr>
      </p:pic>
    </p:spTree>
    <p:extLst>
      <p:ext uri="{BB962C8B-B14F-4D97-AF65-F5344CB8AC3E}">
        <p14:creationId xmlns:p14="http://schemas.microsoft.com/office/powerpoint/2010/main" val="32218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43" y="1981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8814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25612"/>
            <a:ext cx="6485732" cy="4864299"/>
          </a:xfrm>
        </p:spPr>
      </p:pic>
    </p:spTree>
    <p:extLst>
      <p:ext uri="{BB962C8B-B14F-4D97-AF65-F5344CB8AC3E}">
        <p14:creationId xmlns:p14="http://schemas.microsoft.com/office/powerpoint/2010/main" val="370803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70" y="1682750"/>
            <a:ext cx="6796617" cy="5097463"/>
          </a:xfrm>
        </p:spPr>
      </p:pic>
    </p:spTree>
    <p:extLst>
      <p:ext uri="{BB962C8B-B14F-4D97-AF65-F5344CB8AC3E}">
        <p14:creationId xmlns:p14="http://schemas.microsoft.com/office/powerpoint/2010/main" val="370803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mike\Dropbox\Documents\Oriole Advocates\C2L\2015\Nicaragua presentation items\Capture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4630925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ke\Dropbox\Documents\Oriole Advocates\C2L\2015\Nicaragua presentation items\Sebaco highlight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99" y="2114550"/>
            <a:ext cx="3533776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37" y="172561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764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41" y="1705140"/>
            <a:ext cx="7355681" cy="4903788"/>
          </a:xfrm>
        </p:spPr>
      </p:pic>
    </p:spTree>
    <p:extLst>
      <p:ext uri="{BB962C8B-B14F-4D97-AF65-F5344CB8AC3E}">
        <p14:creationId xmlns:p14="http://schemas.microsoft.com/office/powerpoint/2010/main" val="40353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407" y="2335464"/>
            <a:ext cx="5051690" cy="378876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7770" y="2327833"/>
            <a:ext cx="4990638" cy="374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77301" y="19050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593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4889" y="2126621"/>
            <a:ext cx="5407290" cy="4055468"/>
          </a:xfrm>
        </p:spPr>
      </p:pic>
    </p:spTree>
    <p:extLst>
      <p:ext uri="{BB962C8B-B14F-4D97-AF65-F5344CB8AC3E}">
        <p14:creationId xmlns:p14="http://schemas.microsoft.com/office/powerpoint/2010/main" val="152551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3664" y="2286489"/>
            <a:ext cx="4975490" cy="3731618"/>
          </a:xfrm>
        </p:spPr>
      </p:pic>
    </p:spTree>
    <p:extLst>
      <p:ext uri="{BB962C8B-B14F-4D97-AF65-F5344CB8AC3E}">
        <p14:creationId xmlns:p14="http://schemas.microsoft.com/office/powerpoint/2010/main" val="154246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05000"/>
            <a:ext cx="6248400" cy="4686300"/>
          </a:xfrm>
        </p:spPr>
      </p:pic>
    </p:spTree>
    <p:extLst>
      <p:ext uri="{BB962C8B-B14F-4D97-AF65-F5344CB8AC3E}">
        <p14:creationId xmlns:p14="http://schemas.microsoft.com/office/powerpoint/2010/main" val="18549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37" y="1981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047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589" y="2357073"/>
            <a:ext cx="4899290" cy="367446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8619" y="2356643"/>
            <a:ext cx="4895850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9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05000"/>
            <a:ext cx="7077472" cy="4718315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575" y="2133600"/>
            <a:ext cx="4700587" cy="426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Alex and Johanna Torres</a:t>
            </a:r>
          </a:p>
          <a:p>
            <a:r>
              <a:rPr lang="en-US" sz="2800" b="1" dirty="0" smtClean="0"/>
              <a:t>Live in </a:t>
            </a:r>
            <a:r>
              <a:rPr lang="en-US" sz="2800" b="1" dirty="0" err="1" smtClean="0"/>
              <a:t>Sebaco</a:t>
            </a:r>
            <a:endParaRPr lang="en-US" sz="2800" b="1" dirty="0" smtClean="0"/>
          </a:p>
          <a:p>
            <a:r>
              <a:rPr lang="en-US" sz="2800" b="1" dirty="0" smtClean="0"/>
              <a:t>Well connected </a:t>
            </a:r>
          </a:p>
          <a:p>
            <a:r>
              <a:rPr lang="en-US" sz="2800" b="1" dirty="0" smtClean="0"/>
              <a:t>Former Nicaraguan National  Baseball Team Manager</a:t>
            </a:r>
          </a:p>
          <a:p>
            <a:r>
              <a:rPr lang="en-US" sz="2800" b="1" dirty="0" smtClean="0"/>
              <a:t>Drafted by the O’s Twice</a:t>
            </a:r>
          </a:p>
          <a:p>
            <a:r>
              <a:rPr lang="en-US" sz="2800" b="1" dirty="0" smtClean="0"/>
              <a:t>Able to provide food, lodging and transportation</a:t>
            </a:r>
          </a:p>
          <a:p>
            <a:endParaRPr lang="en-US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mike\Dropbox\Documents\Pictures\2015\6_24_15 Nicaragua trip sherlys pics\IMG_08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2" y="2057400"/>
            <a:ext cx="3787775" cy="284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43" y="19050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9456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7" y="1828800"/>
            <a:ext cx="6858000" cy="4572001"/>
          </a:xfrm>
        </p:spPr>
      </p:pic>
    </p:spTree>
    <p:extLst>
      <p:ext uri="{BB962C8B-B14F-4D97-AF65-F5344CB8AC3E}">
        <p14:creationId xmlns:p14="http://schemas.microsoft.com/office/powerpoint/2010/main" val="403774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81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71681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7" y="1905000"/>
            <a:ext cx="7086600" cy="4724400"/>
          </a:xfrm>
        </p:spPr>
      </p:pic>
    </p:spTree>
    <p:extLst>
      <p:ext uri="{BB962C8B-B14F-4D97-AF65-F5344CB8AC3E}">
        <p14:creationId xmlns:p14="http://schemas.microsoft.com/office/powerpoint/2010/main" val="7707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00249"/>
            <a:ext cx="6477001" cy="4857751"/>
          </a:xfrm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81200"/>
            <a:ext cx="6943724" cy="4629150"/>
          </a:xfrm>
        </p:spPr>
      </p:pic>
    </p:spTree>
    <p:extLst>
      <p:ext uri="{BB962C8B-B14F-4D97-AF65-F5344CB8AC3E}">
        <p14:creationId xmlns:p14="http://schemas.microsoft.com/office/powerpoint/2010/main" val="7707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6539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2057400"/>
            <a:ext cx="6939359" cy="4626240"/>
          </a:xfrm>
        </p:spPr>
      </p:pic>
    </p:spTree>
    <p:extLst>
      <p:ext uri="{BB962C8B-B14F-4D97-AF65-F5344CB8AC3E}">
        <p14:creationId xmlns:p14="http://schemas.microsoft.com/office/powerpoint/2010/main" val="1597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18" y="1682750"/>
            <a:ext cx="7639447" cy="5092965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90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0718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228600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mike\Dropbox\Documents\Pictures\2015\6_24_15 Nicaragua trip sherlys pics\P10109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393" y="2035606"/>
            <a:ext cx="5314157" cy="398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06562"/>
            <a:ext cx="7515226" cy="5010151"/>
          </a:xfrm>
        </p:spPr>
      </p:pic>
    </p:spTree>
    <p:extLst>
      <p:ext uri="{BB962C8B-B14F-4D97-AF65-F5344CB8AC3E}">
        <p14:creationId xmlns:p14="http://schemas.microsoft.com/office/powerpoint/2010/main" val="99408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02" y="1981200"/>
            <a:ext cx="6961585" cy="4641057"/>
          </a:xfrm>
        </p:spPr>
      </p:pic>
    </p:spTree>
    <p:extLst>
      <p:ext uri="{BB962C8B-B14F-4D97-AF65-F5344CB8AC3E}">
        <p14:creationId xmlns:p14="http://schemas.microsoft.com/office/powerpoint/2010/main" val="7707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5018"/>
            <a:ext cx="7204472" cy="4802982"/>
          </a:xfrm>
        </p:spPr>
      </p:pic>
    </p:spTree>
    <p:extLst>
      <p:ext uri="{BB962C8B-B14F-4D97-AF65-F5344CB8AC3E}">
        <p14:creationId xmlns:p14="http://schemas.microsoft.com/office/powerpoint/2010/main" val="34451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81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7028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8" y="19050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054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05000"/>
            <a:ext cx="3005792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59" y="1981200"/>
            <a:ext cx="4711366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575" y="2133600"/>
            <a:ext cx="4111625" cy="44196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6 days</a:t>
            </a:r>
          </a:p>
          <a:p>
            <a:r>
              <a:rPr lang="en-US" sz="2800" b="1" dirty="0" smtClean="0"/>
              <a:t>10 hours spent packing items</a:t>
            </a:r>
          </a:p>
          <a:p>
            <a:r>
              <a:rPr lang="en-US" sz="2800" b="1" dirty="0"/>
              <a:t>9</a:t>
            </a:r>
            <a:r>
              <a:rPr lang="en-US" sz="2800" b="1" dirty="0" smtClean="0"/>
              <a:t> drop off locations</a:t>
            </a:r>
          </a:p>
          <a:p>
            <a:r>
              <a:rPr lang="en-US" sz="2800" b="1" dirty="0" smtClean="0"/>
              <a:t>120 teams</a:t>
            </a:r>
          </a:p>
          <a:p>
            <a:r>
              <a:rPr lang="en-US" sz="2800" b="1" dirty="0" smtClean="0"/>
              <a:t>2088 children impacted</a:t>
            </a:r>
          </a:p>
          <a:p>
            <a:r>
              <a:rPr lang="en-US" sz="2800" b="1" dirty="0" smtClean="0"/>
              <a:t>10,000 baseball equipment items distributed</a:t>
            </a:r>
            <a:endParaRPr lang="en-US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28" y="2209800"/>
            <a:ext cx="4318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09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Cardboard 2 Leather</a:t>
            </a:r>
            <a:br>
              <a:rPr lang="en-US" dirty="0" smtClean="0"/>
            </a:br>
            <a:r>
              <a:rPr lang="en-US" dirty="0" smtClean="0"/>
              <a:t>Nicaragua Distribution Trip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4517" y="5410200"/>
            <a:ext cx="71628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Oriole Advocates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Bob and Shirley Harden, Mike </a:t>
            </a:r>
            <a:r>
              <a:rPr lang="en-US" b="1" dirty="0" err="1" smtClean="0">
                <a:solidFill>
                  <a:schemeClr val="tx1"/>
                </a:solidFill>
              </a:rPr>
              <a:t>Licea</a:t>
            </a:r>
            <a:r>
              <a:rPr lang="en-US" b="1" dirty="0" smtClean="0">
                <a:solidFill>
                  <a:schemeClr val="tx1"/>
                </a:solidFill>
              </a:rPr>
              <a:t>, Richard Young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24200"/>
            <a:ext cx="259711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1916170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04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mike\Dropbox\Documents\Pictures\2015\6_24_15 Nicaragua trip sherlys pics\P1011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25612"/>
            <a:ext cx="6120593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8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52600" y="20574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7140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7" y="2057400"/>
            <a:ext cx="6629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0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541337"/>
            <a:ext cx="8229600" cy="1143000"/>
          </a:xfrm>
        </p:spPr>
        <p:txBody>
          <a:bodyPr/>
          <a:lstStyle/>
          <a:p>
            <a:r>
              <a:rPr lang="en-US" sz="2800" dirty="0" smtClean="0"/>
              <a:t>Nicaragua Distribution Trip 2015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18113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2985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" y="1885950"/>
            <a:ext cx="685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13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B3FFB3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1321</TotalTime>
  <Words>313</Words>
  <Application>Microsoft Office PowerPoint</Application>
  <PresentationFormat>On-screen Show (4:3)</PresentationFormat>
  <Paragraphs>77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Cardboard 2 Leather 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Nicaragua Distribution Trip 2015</vt:lpstr>
      <vt:lpstr>Cardboard 2 Leather Nicaragua Distribution Trip 2015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Cardboard 2 Leather Program</dc:title>
  <dc:creator>Mike</dc:creator>
  <cp:lastModifiedBy>Zimmerman, Scott (ES)</cp:lastModifiedBy>
  <cp:revision>52</cp:revision>
  <dcterms:created xsi:type="dcterms:W3CDTF">2014-03-20T01:42:33Z</dcterms:created>
  <dcterms:modified xsi:type="dcterms:W3CDTF">2015-07-15T00:57:36Z</dcterms:modified>
</cp:coreProperties>
</file>